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00DA7-D6E2-4837-BA42-9A9E98CE8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8C0944-B45B-41DD-9B34-FBB29DBDE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EDD750-3A13-456A-BE4D-FFC65383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BA47-A8AF-42A4-B1A7-60DCB85E1E2F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AA304-B948-4A71-8BD1-6EEE55EA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089114-BD38-4CEF-86BC-A345F55B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C541-E187-4B8C-A014-2B61BDC0E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47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E6FE2-6518-4F8B-86C3-FE51E53C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D97C113-3D9F-44F1-8347-927594F7A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C23D8D-6763-46C0-8C02-EE6092E4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BA47-A8AF-42A4-B1A7-60DCB85E1E2F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C52452-FAA8-4D13-99F2-64049419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D1632E-164F-41E0-9A45-3A932E2D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C541-E187-4B8C-A014-2B61BDC0E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23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E85D7F5-E41B-4F6B-88B8-A8E799A24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6979595-1938-4BA4-A85E-E7714D3A0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A84579-A4F9-4908-8D2A-F895C97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BA47-A8AF-42A4-B1A7-60DCB85E1E2F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A44408-4EDB-4F9E-8F59-CE9A9825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315BE5-7841-4AD5-A638-AD385E29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C541-E187-4B8C-A014-2B61BDC0E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65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CE857-30A9-4C62-904A-136084DE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94365E-A352-4A9E-9F24-A42231A7A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F42ADA-A206-4F6B-BBCF-8DC5A6CD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BA47-A8AF-42A4-B1A7-60DCB85E1E2F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A8E031-1B82-4030-8933-106CB0D3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89BF9-5147-4309-BD41-E23E276B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C541-E187-4B8C-A014-2B61BDC0E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78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6E273-83E8-4A98-A925-57D5A392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914240-16B5-4975-B756-E93B0F431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82FDF1-FE6D-4B67-ABB1-4B3A7387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BA47-A8AF-42A4-B1A7-60DCB85E1E2F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E5A1E3-479A-432F-B582-C65EFDDF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5583A9-3B6C-4A24-ADC9-1B8BB80A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C541-E187-4B8C-A014-2B61BDC0E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06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81D75-1C6F-488C-B56C-56999C4C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4E0107-40E1-41C4-A363-A0DC9848D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D34830-69CF-4D97-9AF5-032103A84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D7ED3C-738B-4CE4-A45D-5F382981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BA47-A8AF-42A4-B1A7-60DCB85E1E2F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DFE014-7031-4267-948D-59653F4B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48B859-F0DE-46D4-83E8-93E46879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C541-E187-4B8C-A014-2B61BDC0E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90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85D8D-7FAD-47E1-9B4D-A32149DE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8F1602-FF35-44E5-913D-4701AD8D9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1DE7C61-186E-4D62-8415-229DF256A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3EFBC2E-9A57-43B9-9892-C4D257217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0B30314-4C93-431B-A0DC-00613FFB6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CCB2F4E-DDE0-4381-B8B2-BF08DD28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BA47-A8AF-42A4-B1A7-60DCB85E1E2F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A8F26F-23A3-44A6-9CF4-94FB165F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50FBE82-101A-480D-BFC4-361D1B6F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C541-E187-4B8C-A014-2B61BDC0E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46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E1289-E33C-47FB-A61A-15DA47A8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F164EC-50F0-4303-BB93-AD6622B1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BA47-A8AF-42A4-B1A7-60DCB85E1E2F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B413419-9637-4F5F-A0C7-E96B876DA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4DE2C4-4A5D-4D9C-88B2-20B9E8BE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C541-E187-4B8C-A014-2B61BDC0E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92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0E6BB74-BE8B-4C3C-836B-FF348934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BA47-A8AF-42A4-B1A7-60DCB85E1E2F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77B4CD2-3AED-44A6-A192-2F2ACD60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F1F9BC-789C-421E-B902-C9CEAA8A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C541-E187-4B8C-A014-2B61BDC0E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07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69AB0-B284-482F-8902-687681C3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E7B667-4D90-421D-8CFB-3B6D9782E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F70A2B6-DF58-49AE-8A2F-2146394E4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FD9531-5A2F-423B-B184-3A679E01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BA47-A8AF-42A4-B1A7-60DCB85E1E2F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822894-833E-49CA-A4E8-347CC5A9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500C67-6BEF-423E-B42D-9CC54D1F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C541-E187-4B8C-A014-2B61BDC0E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46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FF4A8-D449-47EF-882B-2A9A8DC9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F84A35F-1B12-4685-AEF2-9DDEEBC47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149DA9-88D3-4C1F-952F-655AAC1EE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CF55F0-8434-4064-92DC-96800852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BA47-A8AF-42A4-B1A7-60DCB85E1E2F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04AF26-DCFF-4AC3-B35A-D17767BB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92B862-1609-4A90-9E0D-7E6C5F92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C541-E187-4B8C-A014-2B61BDC0E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63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EBCFBE-FD59-45DD-A7B2-C1B9CF85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B3AED1-0E23-4764-B3FC-A9E229FC9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62FE23-D9CC-46B8-A9C7-056DE5184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BA47-A8AF-42A4-B1A7-60DCB85E1E2F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CD575D-C1E2-437C-9D93-ABB8B1DA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119632-47F6-48CE-ADEA-F16F896DB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BC541-E187-4B8C-A014-2B61BDC0E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2164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1">
            <a:extLst>
              <a:ext uri="{FF2B5EF4-FFF2-40B4-BE49-F238E27FC236}">
                <a16:creationId xmlns:a16="http://schemas.microsoft.com/office/drawing/2014/main" id="{BBAF2B93-D043-4B29-A150-F9324EE868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29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10">
            <a:extLst>
              <a:ext uri="{FF2B5EF4-FFF2-40B4-BE49-F238E27FC236}">
                <a16:creationId xmlns:a16="http://schemas.microsoft.com/office/drawing/2014/main" id="{DF8CFB21-078D-450D-9028-2B7F95FA42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2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11">
            <a:extLst>
              <a:ext uri="{FF2B5EF4-FFF2-40B4-BE49-F238E27FC236}">
                <a16:creationId xmlns:a16="http://schemas.microsoft.com/office/drawing/2014/main" id="{EC8EA155-292A-4F16-87C8-2077F486A9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12">
            <a:extLst>
              <a:ext uri="{FF2B5EF4-FFF2-40B4-BE49-F238E27FC236}">
                <a16:creationId xmlns:a16="http://schemas.microsoft.com/office/drawing/2014/main" id="{669501E3-917E-434A-8F89-0A595E3BB3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8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13">
            <a:extLst>
              <a:ext uri="{FF2B5EF4-FFF2-40B4-BE49-F238E27FC236}">
                <a16:creationId xmlns:a16="http://schemas.microsoft.com/office/drawing/2014/main" id="{F2067626-B196-4589-BA70-BEBCB2C196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16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14">
            <a:extLst>
              <a:ext uri="{FF2B5EF4-FFF2-40B4-BE49-F238E27FC236}">
                <a16:creationId xmlns:a16="http://schemas.microsoft.com/office/drawing/2014/main" id="{967F9C3B-BA15-4EDE-9AD1-4D18B7F0C4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6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15">
            <a:extLst>
              <a:ext uri="{FF2B5EF4-FFF2-40B4-BE49-F238E27FC236}">
                <a16:creationId xmlns:a16="http://schemas.microsoft.com/office/drawing/2014/main" id="{E93DF795-8217-469D-91DB-8D57126F4C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51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16">
            <a:extLst>
              <a:ext uri="{FF2B5EF4-FFF2-40B4-BE49-F238E27FC236}">
                <a16:creationId xmlns:a16="http://schemas.microsoft.com/office/drawing/2014/main" id="{68F12213-6FCB-47F3-94CB-703ADC4035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34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17">
            <a:extLst>
              <a:ext uri="{FF2B5EF4-FFF2-40B4-BE49-F238E27FC236}">
                <a16:creationId xmlns:a16="http://schemas.microsoft.com/office/drawing/2014/main" id="{5620C26A-88D8-4CB4-9406-ED565506C2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09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18">
            <a:extLst>
              <a:ext uri="{FF2B5EF4-FFF2-40B4-BE49-F238E27FC236}">
                <a16:creationId xmlns:a16="http://schemas.microsoft.com/office/drawing/2014/main" id="{507994D2-8978-4667-AF51-A9323C4511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19">
            <a:extLst>
              <a:ext uri="{FF2B5EF4-FFF2-40B4-BE49-F238E27FC236}">
                <a16:creationId xmlns:a16="http://schemas.microsoft.com/office/drawing/2014/main" id="{A4E1C7DC-70DF-40AC-BF9E-9AF8A357B7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9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2">
            <a:extLst>
              <a:ext uri="{FF2B5EF4-FFF2-40B4-BE49-F238E27FC236}">
                <a16:creationId xmlns:a16="http://schemas.microsoft.com/office/drawing/2014/main" id="{C0783875-710E-4137-8302-6C811EDFDA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14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20">
            <a:extLst>
              <a:ext uri="{FF2B5EF4-FFF2-40B4-BE49-F238E27FC236}">
                <a16:creationId xmlns:a16="http://schemas.microsoft.com/office/drawing/2014/main" id="{0807E9A6-83E9-4923-948E-53737623ED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9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21">
            <a:extLst>
              <a:ext uri="{FF2B5EF4-FFF2-40B4-BE49-F238E27FC236}">
                <a16:creationId xmlns:a16="http://schemas.microsoft.com/office/drawing/2014/main" id="{EC95634B-00C0-46F9-BB93-7335A6B520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91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22">
            <a:extLst>
              <a:ext uri="{FF2B5EF4-FFF2-40B4-BE49-F238E27FC236}">
                <a16:creationId xmlns:a16="http://schemas.microsoft.com/office/drawing/2014/main" id="{2DB68554-9C2C-478F-BBAB-CAEC034B3D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16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23">
            <a:extLst>
              <a:ext uri="{FF2B5EF4-FFF2-40B4-BE49-F238E27FC236}">
                <a16:creationId xmlns:a16="http://schemas.microsoft.com/office/drawing/2014/main" id="{31ABEF26-1A56-42DD-89CC-0959160EBE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1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3">
            <a:extLst>
              <a:ext uri="{FF2B5EF4-FFF2-40B4-BE49-F238E27FC236}">
                <a16:creationId xmlns:a16="http://schemas.microsoft.com/office/drawing/2014/main" id="{9381F157-5D47-4D9D-90A8-524FD83F4B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4">
            <a:extLst>
              <a:ext uri="{FF2B5EF4-FFF2-40B4-BE49-F238E27FC236}">
                <a16:creationId xmlns:a16="http://schemas.microsoft.com/office/drawing/2014/main" id="{EF7520F3-3DD7-46E6-9FE9-F2A69EF316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8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5">
            <a:extLst>
              <a:ext uri="{FF2B5EF4-FFF2-40B4-BE49-F238E27FC236}">
                <a16:creationId xmlns:a16="http://schemas.microsoft.com/office/drawing/2014/main" id="{D547065C-28C7-48A1-ABB2-9B490C80DC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6">
            <a:extLst>
              <a:ext uri="{FF2B5EF4-FFF2-40B4-BE49-F238E27FC236}">
                <a16:creationId xmlns:a16="http://schemas.microsoft.com/office/drawing/2014/main" id="{1C84A235-9FE0-4FEA-A2C6-67C864E962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2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7">
            <a:extLst>
              <a:ext uri="{FF2B5EF4-FFF2-40B4-BE49-F238E27FC236}">
                <a16:creationId xmlns:a16="http://schemas.microsoft.com/office/drawing/2014/main" id="{5202BB25-F59D-476D-87CF-A3D7033429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7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8">
            <a:extLst>
              <a:ext uri="{FF2B5EF4-FFF2-40B4-BE49-F238E27FC236}">
                <a16:creationId xmlns:a16="http://schemas.microsoft.com/office/drawing/2014/main" id="{29812379-1522-4EC7-BBD5-7C2D366A6D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9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ia9">
            <a:extLst>
              <a:ext uri="{FF2B5EF4-FFF2-40B4-BE49-F238E27FC236}">
                <a16:creationId xmlns:a16="http://schemas.microsoft.com/office/drawing/2014/main" id="{657B6C1D-57FE-4642-855A-38422A2E0B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762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Joanne Heidinga</dc:creator>
  <cp:lastModifiedBy>Joanne Heidinga</cp:lastModifiedBy>
  <cp:revision>1</cp:revision>
  <dcterms:created xsi:type="dcterms:W3CDTF">2021-12-10T09:29:30Z</dcterms:created>
  <dcterms:modified xsi:type="dcterms:W3CDTF">2021-12-10T09:29:59Z</dcterms:modified>
</cp:coreProperties>
</file>